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1214422"/>
            <a:ext cx="6343640" cy="147002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Первичная профсоюзная организация </a:t>
            </a:r>
            <a:r>
              <a:rPr lang="ru-RU" dirty="0" smtClean="0">
                <a:solidFill>
                  <a:srgbClr val="0070C0"/>
                </a:solidFill>
              </a:rPr>
              <a:t>МБДОУ №5 «Солнышко»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User\Desktop\16_html_m52abda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071810"/>
            <a:ext cx="2091675" cy="3428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Профсоюзный комитет </a:t>
            </a:r>
            <a:r>
              <a:rPr lang="ru-RU" b="1" dirty="0" smtClean="0">
                <a:solidFill>
                  <a:srgbClr val="0070C0"/>
                </a:solidFill>
              </a:rPr>
              <a:t>МБДОУ №5 «Солнышко»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780" y="1000108"/>
            <a:ext cx="9001220" cy="5214974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Председатель ПК </a:t>
            </a:r>
          </a:p>
          <a:p>
            <a:pPr>
              <a:buNone/>
            </a:pPr>
            <a:r>
              <a:rPr lang="ru-RU" dirty="0" smtClean="0"/>
              <a:t>Могильная Марина </a:t>
            </a:r>
            <a:r>
              <a:rPr lang="ru-RU" dirty="0" smtClean="0"/>
              <a:t> Владимировна</a:t>
            </a:r>
            <a:endParaRPr lang="ru-RU" dirty="0" smtClean="0"/>
          </a:p>
          <a:p>
            <a:r>
              <a:rPr lang="ru-RU" b="1" dirty="0" smtClean="0"/>
              <a:t>Секретарь</a:t>
            </a:r>
          </a:p>
          <a:p>
            <a:pPr>
              <a:buNone/>
            </a:pPr>
            <a:r>
              <a:rPr lang="ru-RU" dirty="0" err="1" smtClean="0"/>
              <a:t>Ссгайдачная</a:t>
            </a:r>
            <a:r>
              <a:rPr lang="ru-RU" dirty="0" smtClean="0"/>
              <a:t> Елена Егоровна</a:t>
            </a:r>
            <a:endParaRPr lang="ru-RU" dirty="0" smtClean="0"/>
          </a:p>
          <a:p>
            <a:r>
              <a:rPr lang="ru-RU" b="1" dirty="0" smtClean="0"/>
              <a:t>Казначей</a:t>
            </a:r>
          </a:p>
          <a:p>
            <a:pPr>
              <a:buNone/>
            </a:pPr>
            <a:r>
              <a:rPr lang="ru-RU" dirty="0" smtClean="0"/>
              <a:t>Моисеева </a:t>
            </a:r>
            <a:r>
              <a:rPr lang="ru-RU" dirty="0" smtClean="0"/>
              <a:t>Е</a:t>
            </a:r>
            <a:r>
              <a:rPr lang="ru-RU" dirty="0" smtClean="0"/>
              <a:t>лена Николаевна</a:t>
            </a:r>
            <a:endParaRPr lang="ru-RU" dirty="0" smtClean="0"/>
          </a:p>
          <a:p>
            <a:r>
              <a:rPr lang="ru-RU" b="1" dirty="0" smtClean="0"/>
              <a:t>Председатель по культурно-массовой работе</a:t>
            </a:r>
          </a:p>
          <a:p>
            <a:pPr>
              <a:buNone/>
            </a:pPr>
            <a:r>
              <a:rPr lang="ru-RU" dirty="0" smtClean="0"/>
              <a:t>Гончарова Марина Анатольевна</a:t>
            </a:r>
            <a:endParaRPr lang="ru-RU" dirty="0" smtClean="0"/>
          </a:p>
          <a:p>
            <a:r>
              <a:rPr lang="ru-RU" b="1" dirty="0" smtClean="0"/>
              <a:t>Информационный редактор</a:t>
            </a:r>
          </a:p>
          <a:p>
            <a:pPr>
              <a:buNone/>
            </a:pPr>
            <a:r>
              <a:rPr lang="ru-RU" dirty="0" err="1" smtClean="0"/>
              <a:t>Войтова</a:t>
            </a:r>
            <a:r>
              <a:rPr lang="ru-RU" dirty="0" smtClean="0"/>
              <a:t> Елена Владимировна</a:t>
            </a:r>
            <a:endParaRPr lang="ru-RU" dirty="0" smtClean="0"/>
          </a:p>
          <a:p>
            <a:r>
              <a:rPr lang="ru-RU" b="1" dirty="0" smtClean="0"/>
              <a:t>Фотокорреспондент</a:t>
            </a:r>
          </a:p>
          <a:p>
            <a:pPr>
              <a:buNone/>
            </a:pPr>
            <a:r>
              <a:rPr lang="ru-RU" dirty="0" smtClean="0"/>
              <a:t>Серикова Марина Сергеевна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Ревизионная комиссия </a:t>
            </a:r>
            <a:r>
              <a:rPr lang="ru-RU" b="1" dirty="0" smtClean="0">
                <a:solidFill>
                  <a:srgbClr val="0070C0"/>
                </a:solidFill>
              </a:rPr>
              <a:t>МБДОУ №5 «Солнышко»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Председатель РК</a:t>
            </a:r>
          </a:p>
          <a:p>
            <a:pPr>
              <a:buNone/>
            </a:pPr>
            <a:r>
              <a:rPr lang="ru-RU" dirty="0" smtClean="0"/>
              <a:t>Медведева</a:t>
            </a:r>
            <a:r>
              <a:rPr lang="ru-RU" dirty="0" smtClean="0"/>
              <a:t> Наталья </a:t>
            </a:r>
            <a:r>
              <a:rPr lang="ru-RU" dirty="0" smtClean="0"/>
              <a:t>В</a:t>
            </a:r>
            <a:r>
              <a:rPr lang="ru-RU" dirty="0" smtClean="0"/>
              <a:t>ладимиро</a:t>
            </a:r>
            <a:r>
              <a:rPr lang="ru-RU" dirty="0" smtClean="0"/>
              <a:t>вна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Члены комиссии:</a:t>
            </a:r>
          </a:p>
          <a:p>
            <a:pPr>
              <a:buNone/>
            </a:pPr>
            <a:r>
              <a:rPr lang="ru-RU" dirty="0" err="1" smtClean="0"/>
              <a:t>Николайчук</a:t>
            </a:r>
            <a:r>
              <a:rPr lang="ru-RU" dirty="0" smtClean="0"/>
              <a:t>  Анна Владимировна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Козырева Светлана Викторовна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Совет молодых педагогов МАДОУ №315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Председатель</a:t>
            </a:r>
          </a:p>
          <a:p>
            <a:pPr>
              <a:buNone/>
            </a:pPr>
            <a:r>
              <a:rPr lang="ru-RU" dirty="0" smtClean="0"/>
              <a:t>Языкова Елизавета Александровна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Члены:</a:t>
            </a:r>
          </a:p>
          <a:p>
            <a:pPr>
              <a:buNone/>
            </a:pPr>
            <a:r>
              <a:rPr lang="ru-RU" dirty="0" smtClean="0"/>
              <a:t>Серикова Евгения Викторовна</a:t>
            </a:r>
          </a:p>
          <a:p>
            <a:pPr>
              <a:buNone/>
            </a:pPr>
            <a:r>
              <a:rPr lang="ru-RU" dirty="0" err="1" smtClean="0"/>
              <a:t>Бунк</a:t>
            </a:r>
            <a:r>
              <a:rPr lang="ru-RU" dirty="0" smtClean="0"/>
              <a:t> Юлия Евгеньевна</a:t>
            </a:r>
          </a:p>
          <a:p>
            <a:pPr>
              <a:buNone/>
            </a:pPr>
            <a:r>
              <a:rPr lang="ru-RU" dirty="0" smtClean="0"/>
              <a:t>Соколова Александра Рустамовна</a:t>
            </a:r>
          </a:p>
          <a:p>
            <a:pPr>
              <a:buNone/>
            </a:pPr>
            <a:r>
              <a:rPr lang="ru-RU" dirty="0" err="1" smtClean="0"/>
              <a:t>Черкесова</a:t>
            </a:r>
            <a:r>
              <a:rPr lang="ru-RU" dirty="0" smtClean="0"/>
              <a:t> Диана </a:t>
            </a:r>
            <a:r>
              <a:rPr lang="ru-RU" dirty="0" err="1" smtClean="0"/>
              <a:t>Рафиковна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Шевцова Лидия Васильевна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582594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Права и обязанности членов профсоюза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329642" cy="585791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Если ты член профсоюза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Ты имеешь право: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на защиту своих профессиональных, трудовых и социально-экономических прав;</a:t>
            </a:r>
            <a:br>
              <a:rPr lang="ru-RU" dirty="0" smtClean="0"/>
            </a:br>
            <a:r>
              <a:rPr lang="ru-RU" dirty="0" smtClean="0"/>
              <a:t>- участвовать в деятельности Профсоюза;</a:t>
            </a:r>
            <a:br>
              <a:rPr lang="ru-RU" dirty="0" smtClean="0"/>
            </a:br>
            <a:r>
              <a:rPr lang="ru-RU" dirty="0" smtClean="0"/>
              <a:t>- получать информацию о деятельности Профсоюза;</a:t>
            </a:r>
            <a:br>
              <a:rPr lang="ru-RU" dirty="0" smtClean="0"/>
            </a:br>
            <a:r>
              <a:rPr lang="ru-RU" dirty="0" smtClean="0"/>
              <a:t>- на бесплатные консультации и юридическую помощь;</a:t>
            </a:r>
            <a:br>
              <a:rPr lang="ru-RU" dirty="0" smtClean="0"/>
            </a:br>
            <a:r>
              <a:rPr lang="ru-RU" dirty="0" smtClean="0"/>
              <a:t>- получать материальную помощь из средств Профсоюза;</a:t>
            </a:r>
            <a:br>
              <a:rPr lang="ru-RU" dirty="0" smtClean="0"/>
            </a:br>
            <a:r>
              <a:rPr lang="ru-RU" dirty="0" smtClean="0"/>
              <a:t>- участвовать в спартакиаде;</a:t>
            </a:r>
            <a:br>
              <a:rPr lang="ru-RU" dirty="0" smtClean="0"/>
            </a:br>
            <a:r>
              <a:rPr lang="ru-RU" dirty="0" smtClean="0"/>
              <a:t>- участвовать в вечерах организованных Профсоюзом;</a:t>
            </a:r>
            <a:br>
              <a:rPr lang="ru-RU" dirty="0" smtClean="0"/>
            </a:br>
            <a:r>
              <a:rPr lang="ru-RU" dirty="0" smtClean="0"/>
              <a:t>- на юбилей (50, 55, 60, 65) получить премию;</a:t>
            </a:r>
            <a:br>
              <a:rPr lang="ru-RU" dirty="0" smtClean="0"/>
            </a:br>
            <a:r>
              <a:rPr lang="ru-RU" dirty="0" smtClean="0"/>
              <a:t>- на поощрение за активное участие в деятельности Профсоюза.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Ты обязан:</a:t>
            </a:r>
            <a:endParaRPr lang="ru-RU" dirty="0" smtClean="0"/>
          </a:p>
          <a:p>
            <a:r>
              <a:rPr lang="ru-RU" dirty="0" smtClean="0"/>
              <a:t>- соблюдать Устав Профсоюза;</a:t>
            </a:r>
            <a:br>
              <a:rPr lang="ru-RU" dirty="0" smtClean="0"/>
            </a:br>
            <a:r>
              <a:rPr lang="ru-RU" dirty="0" smtClean="0"/>
              <a:t>- своевременно платить профсоюзный взнос в размере не менее 1%;</a:t>
            </a:r>
            <a:br>
              <a:rPr lang="ru-RU" dirty="0" smtClean="0"/>
            </a:br>
            <a:r>
              <a:rPr lang="ru-RU" dirty="0" smtClean="0"/>
              <a:t>- соблюдать условия коллективного договора, соглашения;</a:t>
            </a:r>
            <a:br>
              <a:rPr lang="ru-RU" dirty="0" smtClean="0"/>
            </a:br>
            <a:r>
              <a:rPr lang="ru-RU" dirty="0" smtClean="0"/>
              <a:t>- заботиться об авторитете Профсоюза;</a:t>
            </a:r>
            <a:br>
              <a:rPr lang="ru-RU" dirty="0" smtClean="0"/>
            </a:br>
            <a:r>
              <a:rPr lang="ru-RU" dirty="0" smtClean="0"/>
              <a:t>- активно поддерживать профсоюзное движение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</TotalTime>
  <Words>104</Words>
  <PresentationFormat>Экран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Первичная профсоюзная организация МБДОУ №5 «Солнышко»</vt:lpstr>
      <vt:lpstr>Профсоюзный комитет МБДОУ №5 «Солнышко»</vt:lpstr>
      <vt:lpstr>Ревизионная комиссия МБДОУ №5 «Солнышко»</vt:lpstr>
      <vt:lpstr>Совет молодых педагогов МАДОУ №315</vt:lpstr>
      <vt:lpstr>Права и обязанности членов профсоюза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Первичная профсоюзная организация МАДОУ №315</dc:title>
  <dc:creator>User</dc:creator>
  <cp:lastModifiedBy>Солнышко</cp:lastModifiedBy>
  <cp:revision>8</cp:revision>
  <dcterms:created xsi:type="dcterms:W3CDTF">2016-12-05T08:58:54Z</dcterms:created>
  <dcterms:modified xsi:type="dcterms:W3CDTF">2017-01-24T06:32:28Z</dcterms:modified>
</cp:coreProperties>
</file>